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6" r:id="rId3"/>
    <p:sldId id="257" r:id="rId4"/>
    <p:sldId id="258" r:id="rId5"/>
    <p:sldId id="266" r:id="rId6"/>
    <p:sldId id="279" r:id="rId7"/>
    <p:sldId id="278" r:id="rId8"/>
    <p:sldId id="269" r:id="rId9"/>
    <p:sldId id="261" r:id="rId10"/>
    <p:sldId id="277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 autoAdjust="0"/>
    <p:restoredTop sz="94626" autoAdjust="0"/>
  </p:normalViewPr>
  <p:slideViewPr>
    <p:cSldViewPr>
      <p:cViewPr>
        <p:scale>
          <a:sx n="49" d="100"/>
          <a:sy n="49" d="100"/>
        </p:scale>
        <p:origin x="-108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CA514-1887-4B07-BEB2-4B5F54EAAC12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232AA-81A4-4173-9CDB-B53A2A07B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76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77AC-FCD9-44BA-98C0-7C52789D82D2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3867-1E3D-4309-8B99-DD8977BB2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77AC-FCD9-44BA-98C0-7C52789D82D2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3867-1E3D-4309-8B99-DD8977BB2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77AC-FCD9-44BA-98C0-7C52789D82D2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3867-1E3D-4309-8B99-DD8977BB2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77AC-FCD9-44BA-98C0-7C52789D82D2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3867-1E3D-4309-8B99-DD8977BB2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77AC-FCD9-44BA-98C0-7C52789D82D2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3867-1E3D-4309-8B99-DD8977BB2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77AC-FCD9-44BA-98C0-7C52789D82D2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3867-1E3D-4309-8B99-DD8977BB2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77AC-FCD9-44BA-98C0-7C52789D82D2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3867-1E3D-4309-8B99-DD8977BB2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77AC-FCD9-44BA-98C0-7C52789D82D2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3867-1E3D-4309-8B99-DD8977BB2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77AC-FCD9-44BA-98C0-7C52789D82D2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3867-1E3D-4309-8B99-DD8977BB2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77AC-FCD9-44BA-98C0-7C52789D82D2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3867-1E3D-4309-8B99-DD8977BB2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77AC-FCD9-44BA-98C0-7C52789D82D2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3867-1E3D-4309-8B99-DD8977BB2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977AC-FCD9-44BA-98C0-7C52789D82D2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83867-1E3D-4309-8B99-DD8977BB2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Elephant" pitchFamily="18" charset="0"/>
              </a:rPr>
              <a:t>CONFLICT: </a:t>
            </a:r>
            <a:br>
              <a:rPr lang="en-US" dirty="0" smtClean="0">
                <a:latin typeface="Elephant" pitchFamily="18" charset="0"/>
              </a:rPr>
            </a:br>
            <a:r>
              <a:rPr lang="en-US" dirty="0" smtClean="0">
                <a:latin typeface="Elephant" pitchFamily="18" charset="0"/>
              </a:rPr>
              <a:t>Let’s Get Into It!</a:t>
            </a:r>
            <a:endParaRPr lang="en-US" dirty="0">
              <a:latin typeface="Elephan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  <a:latin typeface="Californian FB" pitchFamily="18" charset="0"/>
              </a:rPr>
              <a:t>Michael Traas</a:t>
            </a:r>
            <a:endParaRPr lang="en-US" dirty="0">
              <a:solidFill>
                <a:schemeClr val="tx1"/>
              </a:solidFill>
              <a:latin typeface="Californian FB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mtraas\Desktop\KENT\sphe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95400"/>
            <a:ext cx="5410200" cy="5410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38200" y="1524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Elephant" pitchFamily="18" charset="0"/>
              </a:rPr>
              <a:t>PUT STUDENTS AT THE CENTER</a:t>
            </a:r>
            <a:endParaRPr lang="en-US" sz="3600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dirty="0" smtClean="0"/>
              <a:t>We enthusiastically embrace positive conflict to determine the best outcome for our students, our campus, and our community.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029200"/>
          </a:xfrm>
        </p:spPr>
        <p:txBody>
          <a:bodyPr/>
          <a:lstStyle/>
          <a:p>
            <a:r>
              <a:rPr lang="en-US" dirty="0" smtClean="0">
                <a:latin typeface="Elephant" pitchFamily="18" charset="0"/>
              </a:rPr>
              <a:t>WHAT </a:t>
            </a:r>
            <a:br>
              <a:rPr lang="en-US" dirty="0" smtClean="0">
                <a:latin typeface="Elephant" pitchFamily="18" charset="0"/>
              </a:rPr>
            </a:br>
            <a:r>
              <a:rPr lang="en-US" dirty="0" smtClean="0">
                <a:latin typeface="Elephant" pitchFamily="18" charset="0"/>
              </a:rPr>
              <a:t>IS</a:t>
            </a:r>
            <a:br>
              <a:rPr lang="en-US" dirty="0" smtClean="0">
                <a:latin typeface="Elephant" pitchFamily="18" charset="0"/>
              </a:rPr>
            </a:br>
            <a:r>
              <a:rPr lang="en-US" dirty="0" smtClean="0">
                <a:latin typeface="Elephant" pitchFamily="18" charset="0"/>
              </a:rPr>
              <a:t>CONFLICT?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mas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5037" y="962819"/>
            <a:ext cx="4733925" cy="47339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62200"/>
            <a:ext cx="8763000" cy="2286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Elephant" pitchFamily="18" charset="0"/>
              </a:rPr>
              <a:t>CONFLICT </a:t>
            </a:r>
            <a:r>
              <a:rPr lang="en-US" sz="6600" dirty="0" smtClean="0"/>
              <a:t>≠</a:t>
            </a:r>
            <a:r>
              <a:rPr lang="en-US" dirty="0" smtClean="0">
                <a:latin typeface="Elephant" pitchFamily="18" charset="0"/>
              </a:rPr>
              <a:t> HOSTILITY</a:t>
            </a:r>
            <a:endParaRPr lang="en-US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53340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Elephant" pitchFamily="18" charset="0"/>
              </a:rPr>
              <a:t>Theatrical Objectives are </a:t>
            </a:r>
            <a:br>
              <a:rPr lang="en-US" dirty="0" smtClean="0">
                <a:latin typeface="Elephant" pitchFamily="18" charset="0"/>
              </a:rPr>
            </a:br>
            <a:r>
              <a:rPr lang="en-US" dirty="0" smtClean="0">
                <a:latin typeface="Elephant" pitchFamily="18" charset="0"/>
              </a:rPr>
              <a:t>image-oriented </a:t>
            </a:r>
            <a:br>
              <a:rPr lang="en-US" dirty="0" smtClean="0">
                <a:latin typeface="Elephant" pitchFamily="18" charset="0"/>
              </a:rPr>
            </a:br>
            <a:r>
              <a:rPr lang="en-US" dirty="0" smtClean="0">
                <a:latin typeface="Elephant" pitchFamily="18" charset="0"/>
              </a:rPr>
              <a:t>action statements </a:t>
            </a:r>
            <a:br>
              <a:rPr lang="en-US" dirty="0" smtClean="0">
                <a:latin typeface="Elephant" pitchFamily="18" charset="0"/>
              </a:rPr>
            </a:br>
            <a:r>
              <a:rPr lang="en-US" dirty="0" smtClean="0">
                <a:latin typeface="Elephant" pitchFamily="18" charset="0"/>
              </a:rPr>
              <a:t>that typically </a:t>
            </a:r>
            <a:br>
              <a:rPr lang="en-US" dirty="0" smtClean="0">
                <a:latin typeface="Elephant" pitchFamily="18" charset="0"/>
              </a:rPr>
            </a:br>
            <a:r>
              <a:rPr lang="en-US" dirty="0" smtClean="0">
                <a:latin typeface="Elephant" pitchFamily="18" charset="0"/>
              </a:rPr>
              <a:t>begin with the word “To.”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486400"/>
          </a:xfrm>
        </p:spPr>
        <p:txBody>
          <a:bodyPr>
            <a:noAutofit/>
          </a:bodyPr>
          <a:lstStyle/>
          <a:p>
            <a:pPr lvl="0"/>
            <a:r>
              <a:rPr lang="en-US" dirty="0" smtClean="0">
                <a:latin typeface="Elephant" pitchFamily="18" charset="0"/>
              </a:rPr>
              <a:t>Start with your organization’s </a:t>
            </a:r>
            <a:br>
              <a:rPr lang="en-US" dirty="0" smtClean="0">
                <a:latin typeface="Elephant" pitchFamily="18" charset="0"/>
              </a:rPr>
            </a:br>
            <a:r>
              <a:rPr lang="en-US" dirty="0" smtClean="0">
                <a:latin typeface="Elephant" pitchFamily="18" charset="0"/>
              </a:rPr>
              <a:t>Mission Statement.</a:t>
            </a:r>
            <a:endParaRPr lang="en-US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84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dirty="0" smtClean="0">
                <a:latin typeface="Elephant" pitchFamily="18" charset="0"/>
              </a:rPr>
              <a:t>Managing Positive Conflict:</a:t>
            </a:r>
            <a:endParaRPr lang="en-US" sz="4400" dirty="0">
              <a:latin typeface="Elephan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057400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Elephant" pitchFamily="18" charset="0"/>
              </a:rPr>
              <a:t>1. Mutual Accountability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2667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2971800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Elephant" pitchFamily="18" charset="0"/>
              </a:rPr>
              <a:t>2. Dignity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38100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Elephant" pitchFamily="18" charset="0"/>
              </a:rPr>
              <a:t>3. Professionalism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4724400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Elephant" pitchFamily="18" charset="0"/>
              </a:rPr>
              <a:t>4. Respect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5638800"/>
            <a:ext cx="662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Elephant" pitchFamily="18" charset="0"/>
              </a:rPr>
              <a:t>5. Preparation</a:t>
            </a:r>
            <a:endParaRPr lang="en-US" sz="4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04800"/>
            <a:ext cx="5715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400" dirty="0" smtClean="0">
                <a:latin typeface="Elephant" pitchFamily="18" charset="0"/>
              </a:rPr>
              <a:t>The 5 Rules of Engagement</a:t>
            </a:r>
            <a:endParaRPr lang="en-US" sz="4400" dirty="0">
              <a:latin typeface="Elephan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057400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Elephant" pitchFamily="18" charset="0"/>
              </a:rPr>
              <a:t>1. One Topic at a Time.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2667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2971800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Elephant" pitchFamily="18" charset="0"/>
              </a:rPr>
              <a:t>2. Take Turns.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3810000"/>
            <a:ext cx="655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Elephant" pitchFamily="18" charset="0"/>
              </a:rPr>
              <a:t>3. Ask, Don’t Accuse.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4724400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Elephant" pitchFamily="18" charset="0"/>
              </a:rPr>
              <a:t>4. Take Responsibility.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5638800"/>
            <a:ext cx="662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Elephant" pitchFamily="18" charset="0"/>
              </a:rPr>
              <a:t>5. Find the Right Path.</a:t>
            </a:r>
            <a:endParaRPr lang="en-US" sz="4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mtraas\Desktop\KENT\tugow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05000"/>
            <a:ext cx="6553200" cy="4800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90600" y="2514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Elephant" pitchFamily="18" charset="0"/>
              </a:rPr>
              <a:t>Support</a:t>
            </a:r>
            <a:endParaRPr lang="en-US" sz="2400" dirty="0"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0" y="25146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Elephant" pitchFamily="18" charset="0"/>
              </a:rPr>
              <a:t>Accountability</a:t>
            </a:r>
            <a:endParaRPr lang="en-US" sz="2400" dirty="0">
              <a:latin typeface="Elephan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DON’T PUT STUDENTS IN THE MIDDLE</a:t>
            </a:r>
            <a:endParaRPr lang="en-US" sz="3200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107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CONFLICT:  Let’s Get Into It!</vt:lpstr>
      <vt:lpstr>WHAT  IS CONFLICT?</vt:lpstr>
      <vt:lpstr> </vt:lpstr>
      <vt:lpstr>CONFLICT ≠ HOSTILITY</vt:lpstr>
      <vt:lpstr>Theatrical Objectives are  image-oriented  action statements  that typically  begin with the word “To.”  </vt:lpstr>
      <vt:lpstr>Start with your organization’s  Mission Statement.</vt:lpstr>
      <vt:lpstr>PowerPoint Presentation</vt:lpstr>
      <vt:lpstr>PowerPoint Presentation</vt:lpstr>
      <vt:lpstr>PowerPoint Presentation</vt:lpstr>
      <vt:lpstr>PowerPoint Presentation</vt:lpstr>
      <vt:lpstr>We enthusiastically embrace positive conflict to determine the best outcome for our students, our campus, and our community.</vt:lpstr>
    </vt:vector>
  </TitlesOfParts>
  <Company>DCG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CONFLICT:  Let’s Get Into It!</dc:title>
  <dc:creator>mtraas</dc:creator>
  <cp:lastModifiedBy>Candace</cp:lastModifiedBy>
  <cp:revision>37</cp:revision>
  <dcterms:created xsi:type="dcterms:W3CDTF">2013-08-15T21:44:29Z</dcterms:created>
  <dcterms:modified xsi:type="dcterms:W3CDTF">2013-08-28T21:34:19Z</dcterms:modified>
</cp:coreProperties>
</file>